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</p:sldMasterIdLst>
  <p:sldIdLst>
    <p:sldId id="256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2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67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38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2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655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53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5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17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52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554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42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70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934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41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405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467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993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6434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582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00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2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27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006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463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9343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855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021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366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6856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708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2090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64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02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303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368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8515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210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720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0011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311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833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6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7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82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592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69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153312-A242-478A-A2DC-F3B21FA8B0A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5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E4789E-62DB-4DDB-934E-F1DAFE77A5E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01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E4789E-62DB-4DDB-934E-F1DAFE77A5E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89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E4789E-62DB-4DDB-934E-F1DAFE77A5E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95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Proposito</a:t>
            </a:r>
            <a:r>
              <a:rPr lang="en-US" altLang="en-US" dirty="0" smtClean="0">
                <a:solidFill>
                  <a:schemeClr val="bg2"/>
                </a:solidFill>
              </a:rPr>
              <a:t> 65 c                      </a:t>
            </a:r>
            <a:r>
              <a:rPr lang="en-US" altLang="en-US" dirty="0" smtClean="0">
                <a:solidFill>
                  <a:srgbClr val="00B050"/>
                </a:solidFill>
              </a:rPr>
              <a:t>5/9/14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</p:spTree>
    <p:extLst>
      <p:ext uri="{BB962C8B-B14F-4D97-AF65-F5344CB8AC3E}">
        <p14:creationId xmlns:p14="http://schemas.microsoft.com/office/powerpoint/2010/main" val="28458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Write 2 ORIGINAL SPANISH SENTENCES with each verb in the PRESENT TENSE. </a:t>
            </a:r>
            <a:r>
              <a:rPr lang="en-US" i="1" dirty="0" smtClean="0"/>
              <a:t>(make sure that the verb is </a:t>
            </a:r>
            <a:r>
              <a:rPr lang="en-US" i="1" u="sng" dirty="0" smtClean="0"/>
              <a:t>conjugated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buscar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levantar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3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021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TEXTBOOK</a:t>
            </a:r>
          </a:p>
          <a:p>
            <a:r>
              <a:rPr lang="en-US" dirty="0" smtClean="0"/>
              <a:t>Copy y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103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Complete </a:t>
            </a:r>
            <a:r>
              <a:rPr lang="en-US" u="sng" dirty="0" err="1"/>
              <a:t>Ejercicio</a:t>
            </a:r>
            <a:r>
              <a:rPr lang="en-US" u="sng" dirty="0"/>
              <a:t> 8</a:t>
            </a:r>
            <a:r>
              <a:rPr lang="en-US" dirty="0"/>
              <a:t> p. 104</a:t>
            </a:r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362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65c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120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Default Design</vt:lpstr>
      <vt:lpstr>Quadrant</vt:lpstr>
      <vt:lpstr>1_Quadrant</vt:lpstr>
      <vt:lpstr>2_Quadrant</vt:lpstr>
      <vt:lpstr>Proposito 65 c                      5/9/14</vt:lpstr>
      <vt:lpstr>Practica: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2014-05-08T19:45:53Z</dcterms:created>
  <dcterms:modified xsi:type="dcterms:W3CDTF">2014-05-08T19:52:42Z</dcterms:modified>
</cp:coreProperties>
</file>